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9" r:id="rId2"/>
    <p:sldId id="260"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9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0C1F07-80F9-4C1F-8880-FD00E3502205}"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278356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0C1F07-80F9-4C1F-8880-FD00E3502205}"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980084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0C1F07-80F9-4C1F-8880-FD00E3502205}"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1686678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0C1F07-80F9-4C1F-8880-FD00E3502205}" type="datetimeFigureOut">
              <a:rPr lang="en-KE" smtClean="0"/>
              <a:t>10/08/2020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678895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0C1F07-80F9-4C1F-8880-FD00E3502205}" type="datetimeFigureOut">
              <a:rPr lang="en-KE" smtClean="0"/>
              <a:t>10/08/2020</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3268135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0C1F07-80F9-4C1F-8880-FD00E3502205}" type="datetimeFigureOut">
              <a:rPr lang="en-KE" smtClean="0"/>
              <a:t>10/08/2020</a:t>
            </a:fld>
            <a:endParaRPr lang="en-KE"/>
          </a:p>
        </p:txBody>
      </p:sp>
      <p:sp>
        <p:nvSpPr>
          <p:cNvPr id="4" name="Footer Placeholder 3"/>
          <p:cNvSpPr>
            <a:spLocks noGrp="1"/>
          </p:cNvSpPr>
          <p:nvPr>
            <p:ph type="ftr" sz="quarter" idx="11"/>
          </p:nvPr>
        </p:nvSpPr>
        <p:spPr/>
        <p:txBody>
          <a:bodyPr/>
          <a:lstStyle/>
          <a:p>
            <a:endParaRPr lang="en-KE"/>
          </a:p>
        </p:txBody>
      </p:sp>
      <p:sp>
        <p:nvSpPr>
          <p:cNvPr id="5" name="Slide Number Placeholder 4"/>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473094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0C1F07-80F9-4C1F-8880-FD00E3502205}" type="datetimeFigureOut">
              <a:rPr lang="en-KE" smtClean="0"/>
              <a:t>10/08/2020</a:t>
            </a:fld>
            <a:endParaRPr lang="en-KE"/>
          </a:p>
        </p:txBody>
      </p:sp>
      <p:sp>
        <p:nvSpPr>
          <p:cNvPr id="3" name="Footer Placeholder 2"/>
          <p:cNvSpPr>
            <a:spLocks noGrp="1"/>
          </p:cNvSpPr>
          <p:nvPr>
            <p:ph type="ftr" sz="quarter" idx="11"/>
          </p:nvPr>
        </p:nvSpPr>
        <p:spPr/>
        <p:txBody>
          <a:bodyPr/>
          <a:lstStyle/>
          <a:p>
            <a:endParaRPr lang="en-KE"/>
          </a:p>
        </p:txBody>
      </p:sp>
      <p:sp>
        <p:nvSpPr>
          <p:cNvPr id="4" name="Slide Number Placeholder 3"/>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2530578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0C1F07-80F9-4C1F-8880-FD00E3502205}" type="datetimeFigureOut">
              <a:rPr lang="en-KE" smtClean="0"/>
              <a:t>10/08/2020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3184983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0C1F07-80F9-4C1F-8880-FD00E3502205}" type="datetimeFigureOut">
              <a:rPr lang="en-KE" smtClean="0"/>
              <a:t>10/08/2020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1403839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0C1F07-80F9-4C1F-8880-FD00E3502205}"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1803265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0C1F07-80F9-4C1F-8880-FD00E3502205}"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3CCC3A29-4BC6-4352-A8FD-9CA1C3855023}" type="slidenum">
              <a:rPr lang="en-KE" smtClean="0"/>
              <a:t>‹#›</a:t>
            </a:fld>
            <a:endParaRPr lang="en-K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194015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0C1F07-80F9-4C1F-8880-FD00E3502205}"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937761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0C1F07-80F9-4C1F-8880-FD00E3502205}"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3CCC3A29-4BC6-4352-A8FD-9CA1C3855023}" type="slidenum">
              <a:rPr lang="en-KE" smtClean="0"/>
              <a:t>‹#›</a:t>
            </a:fld>
            <a:endParaRPr lang="en-K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36727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0C1F07-80F9-4C1F-8880-FD00E3502205}"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3602270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0C1F07-80F9-4C1F-8880-FD00E3502205}"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1849691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0C1F07-80F9-4C1F-8880-FD00E3502205}"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3CCC3A29-4BC6-4352-A8FD-9CA1C3855023}" type="slidenum">
              <a:rPr lang="en-KE" smtClean="0"/>
              <a:t>‹#›</a:t>
            </a:fld>
            <a:endParaRPr lang="en-KE"/>
          </a:p>
        </p:txBody>
      </p:sp>
    </p:spTree>
    <p:extLst>
      <p:ext uri="{BB962C8B-B14F-4D97-AF65-F5344CB8AC3E}">
        <p14:creationId xmlns:p14="http://schemas.microsoft.com/office/powerpoint/2010/main" val="55155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0C1F07-80F9-4C1F-8880-FD00E3502205}" type="datetimeFigureOut">
              <a:rPr lang="en-KE" smtClean="0"/>
              <a:t>10/08/2020</a:t>
            </a:fld>
            <a:endParaRPr lang="en-K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K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3CCC3A29-4BC6-4352-A8FD-9CA1C3855023}" type="slidenum">
              <a:rPr lang="en-KE" smtClean="0"/>
              <a:t>‹#›</a:t>
            </a:fld>
            <a:endParaRPr lang="en-KE"/>
          </a:p>
        </p:txBody>
      </p:sp>
    </p:spTree>
    <p:extLst>
      <p:ext uri="{BB962C8B-B14F-4D97-AF65-F5344CB8AC3E}">
        <p14:creationId xmlns:p14="http://schemas.microsoft.com/office/powerpoint/2010/main" val="12817469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ma"/><Relationship Id="rId1" Type="http://schemas.microsoft.com/office/2007/relationships/media" Target="../media/media2.wm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Favorite parts</a:t>
            </a:r>
          </a:p>
        </p:txBody>
      </p:sp>
      <p:sp>
        <p:nvSpPr>
          <p:cNvPr id="3" name="Content Placeholder 2"/>
          <p:cNvSpPr>
            <a:spLocks noGrp="1"/>
          </p:cNvSpPr>
          <p:nvPr>
            <p:ph idx="1"/>
          </p:nvPr>
        </p:nvSpPr>
        <p:spPr/>
        <p:txBody>
          <a:bodyPr/>
          <a:lstStyle/>
          <a:p>
            <a:r>
              <a:rPr lang="en-US" dirty="0"/>
              <a:t>The most interesting parts are where the massacre in the main temple happened during the Fiesta of </a:t>
            </a:r>
            <a:r>
              <a:rPr lang="en-US" dirty="0" err="1"/>
              <a:t>Toxcatl</a:t>
            </a:r>
            <a:r>
              <a:rPr lang="en-US" dirty="0"/>
              <a:t>. </a:t>
            </a:r>
            <a:r>
              <a:rPr lang="en-US" dirty="0" err="1"/>
              <a:t>Twinam</a:t>
            </a:r>
            <a:r>
              <a:rPr lang="en-US" dirty="0"/>
              <a:t>, Ann. "Colin M. </a:t>
            </a:r>
            <a:r>
              <a:rPr lang="en-US" dirty="0" err="1"/>
              <a:t>MacLachlan</a:t>
            </a:r>
            <a:r>
              <a:rPr lang="en-US" dirty="0"/>
              <a:t>. Imperialism and the Origins of Mexican Culture." (2016) This is the fiesta that honored the gods of Tenochtitlan and was ordered by the deputy </a:t>
            </a:r>
            <a:r>
              <a:rPr lang="en-US" dirty="0" err="1"/>
              <a:t>Pedrode</a:t>
            </a:r>
            <a:r>
              <a:rPr lang="en-US" dirty="0"/>
              <a:t>  Alvarado. However the Spaniards get trapped after several weeks.</a:t>
            </a:r>
          </a:p>
          <a:p>
            <a:r>
              <a:rPr lang="en-US" dirty="0"/>
              <a:t>The night of sorrows is another captivating part here. There rises a blood battle along the </a:t>
            </a:r>
            <a:r>
              <a:rPr lang="en-US" dirty="0" err="1"/>
              <a:t>Tlacopan</a:t>
            </a:r>
            <a:r>
              <a:rPr lang="en-US" dirty="0"/>
              <a:t> causeway where three quarters of Courte’s army perishes despite the determination of the Corte’s army.</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096000" y="3696494"/>
            <a:ext cx="609600" cy="609600"/>
          </a:xfrm>
          <a:prstGeom prst="rect">
            <a:avLst/>
          </a:prstGeom>
        </p:spPr>
      </p:pic>
    </p:spTree>
    <p:extLst>
      <p:ext uri="{BB962C8B-B14F-4D97-AF65-F5344CB8AC3E}">
        <p14:creationId xmlns:p14="http://schemas.microsoft.com/office/powerpoint/2010/main" val="27925702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53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the book fits the theme</a:t>
            </a:r>
          </a:p>
        </p:txBody>
      </p:sp>
      <p:sp>
        <p:nvSpPr>
          <p:cNvPr id="3" name="Content Placeholder 2"/>
          <p:cNvSpPr>
            <a:spLocks noGrp="1"/>
          </p:cNvSpPr>
          <p:nvPr>
            <p:ph idx="1"/>
          </p:nvPr>
        </p:nvSpPr>
        <p:spPr/>
        <p:txBody>
          <a:bodyPr>
            <a:normAutofit/>
          </a:bodyPr>
          <a:lstStyle/>
          <a:p>
            <a:r>
              <a:rPr lang="en-US" dirty="0"/>
              <a:t>The broken spears fits the team since it reveals how the indigenous people interpreted the downfall of civilization. The indigenous people of Mexico collectively convince the Aztecs that their end world is imminent.</a:t>
            </a:r>
          </a:p>
          <a:p>
            <a:r>
              <a:rPr lang="en-US" dirty="0"/>
              <a:t>Brutality is witnessed where scores of Spaniards are captured and sacrificed by the Aztecs in the full view of their comrades. The  Tenochtitlan blocked ships and that caused great suffering among the people.</a:t>
            </a:r>
          </a:p>
          <a:p>
            <a:r>
              <a:rPr lang="en-US" dirty="0"/>
              <a:t>Division of power is illustrated where the king Cuauhtémoc and his counselors decide how best they wanted to surrender to the Spaniards and loot the city to gain all the gold to themselves.</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279715" y="4264069"/>
            <a:ext cx="609600" cy="609600"/>
          </a:xfrm>
          <a:prstGeom prst="rect">
            <a:avLst/>
          </a:prstGeom>
        </p:spPr>
      </p:pic>
    </p:spTree>
    <p:extLst>
      <p:ext uri="{BB962C8B-B14F-4D97-AF65-F5344CB8AC3E}">
        <p14:creationId xmlns:p14="http://schemas.microsoft.com/office/powerpoint/2010/main" val="32676108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0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21</TotalTime>
  <Words>214</Words>
  <Application>Microsoft Office PowerPoint</Application>
  <PresentationFormat>Widescreen</PresentationFormat>
  <Paragraphs>7</Paragraphs>
  <Slides>2</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Trebuchet MS</vt:lpstr>
      <vt:lpstr>Wingdings 3</vt:lpstr>
      <vt:lpstr>Facet</vt:lpstr>
      <vt:lpstr>Favorite parts</vt:lpstr>
      <vt:lpstr>How the book fits the theme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Favorite parts</dc:title>
  <dc:creator>john matheka</dc:creator>
  <cp:lastModifiedBy>john matheka</cp:lastModifiedBy>
  <cp:revision>4</cp:revision>
  <dcterms:created xsi:type="dcterms:W3CDTF">2020-08-10T20:19:45Z</dcterms:created>
  <dcterms:modified xsi:type="dcterms:W3CDTF">2020-08-10T20:41:19Z</dcterms:modified>
</cp:coreProperties>
</file>